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3" r:id="rId5"/>
    <p:sldId id="262" r:id="rId6"/>
    <p:sldId id="261" r:id="rId7"/>
    <p:sldId id="259" r:id="rId8"/>
    <p:sldId id="25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8E19-554D-4A67-A949-B3188E83E517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D0F68-FD05-4717-842B-6E667C4B7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742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8E19-554D-4A67-A949-B3188E83E517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D0F68-FD05-4717-842B-6E667C4B7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913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8E19-554D-4A67-A949-B3188E83E517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D0F68-FD05-4717-842B-6E667C4B7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47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8E19-554D-4A67-A949-B3188E83E517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D0F68-FD05-4717-842B-6E667C4B7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90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8E19-554D-4A67-A949-B3188E83E517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D0F68-FD05-4717-842B-6E667C4B7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77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8E19-554D-4A67-A949-B3188E83E517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D0F68-FD05-4717-842B-6E667C4B7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051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8E19-554D-4A67-A949-B3188E83E517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D0F68-FD05-4717-842B-6E667C4B7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43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8E19-554D-4A67-A949-B3188E83E517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D0F68-FD05-4717-842B-6E667C4B7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18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8E19-554D-4A67-A949-B3188E83E517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D0F68-FD05-4717-842B-6E667C4B7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95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8E19-554D-4A67-A949-B3188E83E517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D0F68-FD05-4717-842B-6E667C4B7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04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68E19-554D-4A67-A949-B3188E83E517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D0F68-FD05-4717-842B-6E667C4B7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2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68E19-554D-4A67-A949-B3188E83E517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D0F68-FD05-4717-842B-6E667C4B7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540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25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31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60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73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040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4297" y="5129349"/>
            <a:ext cx="8978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Proxima Nova" panose="02000506030000020004" pitchFamily="2" charset="0"/>
              </a:rPr>
              <a:t>[</a:t>
            </a:r>
            <a:r>
              <a:rPr lang="en-US" sz="3600" b="1" dirty="0" smtClean="0">
                <a:solidFill>
                  <a:schemeClr val="bg1"/>
                </a:solidFill>
                <a:latin typeface="Proxima Nova" panose="02000506030000020004" pitchFamily="2" charset="0"/>
              </a:rPr>
              <a:t>CHURCH POINT OF CONTACT FOR REGISTRATION]</a:t>
            </a:r>
            <a:endParaRPr lang="en-US" sz="3600" b="1" dirty="0">
              <a:solidFill>
                <a:schemeClr val="bg1"/>
              </a:solidFill>
              <a:latin typeface="Proxima Nova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431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09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082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</Words>
  <Application>Microsoft Office PowerPoint</Application>
  <PresentationFormat>Widescreen</PresentationFormat>
  <Paragraphs>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Proxima Nova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Kayla</dc:creator>
  <cp:lastModifiedBy>Kayla</cp:lastModifiedBy>
  <cp:revision>1</cp:revision>
  <dcterms:created xsi:type="dcterms:W3CDTF">2024-04-12T14:00:03Z</dcterms:created>
  <dcterms:modified xsi:type="dcterms:W3CDTF">2024-04-12T14:00:23Z</dcterms:modified>
</cp:coreProperties>
</file>