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6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Sunny Day Promo Slides</dc:title>
  <cp:lastModifiedBy>Kayla</cp:lastModifiedBy>
  <cp:revision>3</cp:revision>
  <dcterms:created xsi:type="dcterms:W3CDTF">2006-08-16T00:00:00Z</dcterms:created>
  <dcterms:modified xsi:type="dcterms:W3CDTF">2024-03-22T17:46:56Z</dcterms:modified>
  <dc:identifier>DAF5l9H98zc</dc:identifier>
</cp:coreProperties>
</file>